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5"/>
  </p:notesMasterIdLst>
  <p:handoutMasterIdLst>
    <p:handoutMasterId r:id="rId16"/>
  </p:handoutMasterIdLst>
  <p:sldIdLst>
    <p:sldId id="2076136255" r:id="rId5"/>
    <p:sldId id="2076136266" r:id="rId6"/>
    <p:sldId id="2076136267" r:id="rId7"/>
    <p:sldId id="2076136257" r:id="rId8"/>
    <p:sldId id="2076136258" r:id="rId9"/>
    <p:sldId id="2076136269" r:id="rId10"/>
    <p:sldId id="2076136272" r:id="rId11"/>
    <p:sldId id="2076136259" r:id="rId12"/>
    <p:sldId id="2076136260" r:id="rId13"/>
    <p:sldId id="2076136268" r:id="rId14"/>
  </p:sldIdLst>
  <p:sldSz cx="12192000" cy="6858000"/>
  <p:notesSz cx="6858000" cy="1123950"/>
  <p:embeddedFontLst>
    <p:embeddedFont>
      <p:font typeface="Consolas" panose="020B0609020204030204" pitchFamily="49" charset="0"/>
      <p:regular r:id="rId17"/>
      <p:bold r:id="rId18"/>
      <p:italic r:id="rId19"/>
      <p:boldItalic r:id="rId20"/>
    </p:embeddedFont>
    <p:embeddedFont>
      <p:font typeface="Lufga" panose="020B0604020202020204" charset="0"/>
      <p:regular r:id="rId21"/>
      <p:bold r:id="rId22"/>
    </p:embeddedFont>
    <p:embeddedFont>
      <p:font typeface="Myriad Pro" panose="020B0503030403020204" charset="0"/>
      <p:regular r:id="rId23"/>
      <p:bold r:id="rId24"/>
      <p:boldItalic r:id="rId25"/>
    </p:embeddedFont>
    <p:embeddedFont>
      <p:font typeface="Quicksand" pitchFamily="2" charset="0"/>
      <p:regular r:id="rId26"/>
      <p:bold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58"/>
            <p14:sldId id="2076136269"/>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737" autoAdjust="0"/>
    <p:restoredTop sz="94560" autoAdjust="0"/>
  </p:normalViewPr>
  <p:slideViewPr>
    <p:cSldViewPr snapToGrid="0">
      <p:cViewPr varScale="1">
        <p:scale>
          <a:sx n="85" d="100"/>
          <a:sy n="85" d="100"/>
        </p:scale>
        <p:origin x="30" y="30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wmf"/><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11:20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11:20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oleObject" Target="../embeddings/oleObject23.bin"/><Relationship Id="rId2" Type="http://schemas.openxmlformats.org/officeDocument/2006/relationships/slideMaster" Target="../slideMasters/slideMaster1.xml"/><Relationship Id="rId16" Type="http://schemas.openxmlformats.org/officeDocument/2006/relationships/image" Target="../media/image26.svg"/><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2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14.JPEG"/><Relationship Id="rId20" Type="http://schemas.openxmlformats.org/officeDocument/2006/relationships/image" Target="../media/image10.emf"/><Relationship Id="rId1" Type="http://schemas.openxmlformats.org/officeDocument/2006/relationships/vmlDrawing" Target="../drawings/vmlDrawing12.vml"/><Relationship Id="rId6" Type="http://schemas.openxmlformats.org/officeDocument/2006/relationships/image" Target="../media/image9.wmf"/><Relationship Id="rId11" Type="http://schemas.openxmlformats.org/officeDocument/2006/relationships/image" Target="../media/image18.png"/><Relationship Id="rId5" Type="http://schemas.openxmlformats.org/officeDocument/2006/relationships/oleObject" Target="../embeddings/oleObject22.bin"/><Relationship Id="rId15" Type="http://schemas.openxmlformats.org/officeDocument/2006/relationships/image" Target="../media/image13.jpg"/><Relationship Id="rId10" Type="http://schemas.openxmlformats.org/officeDocument/2006/relationships/image" Target="../media/image16.png"/><Relationship Id="rId19" Type="http://schemas.openxmlformats.org/officeDocument/2006/relationships/oleObject" Target="../embeddings/oleObject23.bin"/><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18.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2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0.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4.emf"/><Relationship Id="rId10" Type="http://schemas.openxmlformats.org/officeDocument/2006/relationships/image" Target="../media/image12.png"/><Relationship Id="rId4" Type="http://schemas.openxmlformats.org/officeDocument/2006/relationships/oleObject" Target="../embeddings/oleObject10.bin"/><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1.png"/><Relationship Id="rId7" Type="http://schemas.openxmlformats.org/officeDocument/2006/relationships/image" Target="../media/image14.JPEG"/><Relationship Id="rId12"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13.jpg"/><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wmf"/><Relationship Id="rId10" Type="http://schemas.openxmlformats.org/officeDocument/2006/relationships/image" Target="../media/image18.png"/><Relationship Id="rId4" Type="http://schemas.openxmlformats.org/officeDocument/2006/relationships/oleObject" Target="../embeddings/oleObject16.bin"/><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7.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3.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4.png"/><Relationship Id="rId5" Type="http://schemas.openxmlformats.org/officeDocument/2006/relationships/image" Target="../media/image4.emf"/><Relationship Id="rId4" Type="http://schemas.openxmlformats.org/officeDocument/2006/relationships/oleObject" Target="../embeddings/oleObject2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20499"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20500" name="CorelDRAW" r:id="rId17" imgW="2885818" imgH="2878380" progId="CorelDraw.Graphic.22">
                  <p:embed/>
                </p:oleObj>
              </mc:Choice>
              <mc:Fallback>
                <p:oleObj name="CorelDRAW" r:id="rId17"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1761"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1762" name="CorelDRAW" r:id="rId17" imgW="2885818" imgH="2878380" progId="CorelDraw.Graphic.22">
                  <p:embed/>
                </p:oleObj>
              </mc:Choice>
              <mc:Fallback>
                <p:oleObj name="CorelDRAW" r:id="rId17"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8"/>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spid="_x0000_s32785" name="CorelDRAW" r:id="rId5" imgW="7076880" imgH="2216160" progId="CorelDraw.Graphic.22">
                  <p:embed/>
                </p:oleObj>
              </mc:Choice>
              <mc:Fallback>
                <p:oleObj name="CorelDRAW" r:id="rId5"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6"/>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7"/>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8"/>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9"/>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10"/>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1"/>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2"/>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3"/>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4"/>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5"/>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6"/>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spid="_x0000_s32786" name="CorelDRAW" r:id="rId19" imgW="2885818" imgH="2878380" progId="CorelDraw.Graphic.22">
                  <p:embed/>
                </p:oleObj>
              </mc:Choice>
              <mc:Fallback>
                <p:oleObj name="CorelDRAW" r:id="rId19"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20"/>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8689" name="CorelDRAW" r:id="rId3" imgW="11950428" imgH="3481884" progId="CorelDraw.Graphic.22">
                  <p:embed/>
                </p:oleObj>
              </mc:Choice>
              <mc:Fallback>
                <p:oleObj name="CorelDRAW" r:id="rId3"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8690" name="CorelDRAW" r:id="rId5" imgW="2885818" imgH="2878380" progId="CorelDraw.Graphic.22">
                  <p:embed/>
                </p:oleObj>
              </mc:Choice>
              <mc:Fallback>
                <p:oleObj name="CorelDRAW" r:id="rId5"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29716"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9717"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3810"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3811"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34834"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5"/>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34835" name="CorelDRAW" r:id="rId6" imgW="11950428" imgH="3481884" progId="CorelDraw.Graphic.22">
                  <p:embed/>
                </p:oleObj>
              </mc:Choice>
              <mc:Fallback>
                <p:oleObj name="CorelDRAW" r:id="rId6"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7665"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7666"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spid="_x0000_s26641" name="CorelDRAW" r:id="rId3" imgW="11950428" imgH="3481884" progId="CorelDraw.Graphic.22">
                  <p:embed/>
                </p:oleObj>
              </mc:Choice>
              <mc:Fallback>
                <p:oleObj name="CorelDRAW" r:id="rId3"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4"/>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spid="_x0000_s26642" name="CorelDRAW" r:id="rId5" imgW="2885818" imgH="2878380" progId="CorelDraw.Graphic.22">
                  <p:embed/>
                </p:oleObj>
              </mc:Choice>
              <mc:Fallback>
                <p:oleObj name="CorelDRAW" r:id="rId5"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6">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3577"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3578" name="CorelDRAW" r:id="rId6" imgW="7076880" imgH="2216160" progId="CorelDraw.Graphic.22">
                  <p:embed/>
                </p:oleObj>
              </mc:Choice>
              <mc:Fallback>
                <p:oleObj name="CorelDRAW" r:id="rId6"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3579" name="CorelDRAW" r:id="rId8" imgW="2885818" imgH="2878380" progId="CorelDraw.Graphic.22">
                  <p:embed/>
                </p:oleObj>
              </mc:Choice>
              <mc:Fallback>
                <p:oleObj name="CorelDRAW" r:id="rId8"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4363" name="CorelDRAW" r:id="rId4" imgW="11950428" imgH="3481884" progId="CorelDraw.Graphic.22">
                  <p:embed/>
                </p:oleObj>
              </mc:Choice>
              <mc:Fallback>
                <p:oleObj name="CorelDRAW" r:id="rId4"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14364" name="CorelDRAW" r:id="rId6" imgW="7076880" imgH="2216160" progId="CorelDraw.Graphic.22">
                  <p:embed/>
                </p:oleObj>
              </mc:Choice>
              <mc:Fallback>
                <p:oleObj name="CorelDRAW" r:id="rId6"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7"/>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14365" name="CorelDRAW" r:id="rId8" imgW="2885818" imgH="2878380" progId="CorelDraw.Graphic.22">
                  <p:embed/>
                </p:oleObj>
              </mc:Choice>
              <mc:Fallback>
                <p:oleObj name="CorelDRAW" r:id="rId8"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9"/>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0"/>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21533"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spid="_x0000_s21534" name="CorelDRAW" r:id="rId8" imgW="7076880" imgH="2216160" progId="CorelDraw.Graphic.22">
                  <p:embed/>
                </p:oleObj>
              </mc:Choice>
              <mc:Fallback>
                <p:oleObj name="CorelDRAW" r:id="rId8"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9"/>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spid="_x0000_s21535" name="CorelDRAW" r:id="rId10" imgW="2885818" imgH="2878380" progId="CorelDraw.Graphic.22">
                  <p:embed/>
                </p:oleObj>
              </mc:Choice>
              <mc:Fallback>
                <p:oleObj name="CorelDRAW" r:id="rId10"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1"/>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2"/>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spid="_x0000_s22541"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7"/>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8"/>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9"/>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10"/>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1"/>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2"/>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3"/>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4"/>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845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845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3332"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6"/>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3333"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9476"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9477"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spid="_x0000_s17428" name="CorelDRAW" r:id="rId4" imgW="11950428" imgH="3481884" progId="CorelDraw.Graphic.22">
                  <p:embed/>
                </p:oleObj>
              </mc:Choice>
              <mc:Fallback>
                <p:oleObj name="CorelDRAW" r:id="rId4"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5"/>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6"/>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spid="_x0000_s17429" name="CorelDRAW" r:id="rId7" imgW="2885818" imgH="2878380" progId="CorelDraw.Graphic.22">
                  <p:embed/>
                </p:oleObj>
              </mc:Choice>
              <mc:Fallback>
                <p:oleObj name="CorelDRAW" r:id="rId7"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8"/>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3.bin"/><Relationship Id="rId21" Type="http://schemas.openxmlformats.org/officeDocument/2006/relationships/slideLayout" Target="../slideLayouts/slideLayout21.xml"/><Relationship Id="rId34" Type="http://schemas.openxmlformats.org/officeDocument/2006/relationships/image" Target="../media/image7.emf"/><Relationship Id="rId42"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oleObject" Target="../embeddings/oleObject2.bin"/><Relationship Id="rId40" Type="http://schemas.openxmlformats.org/officeDocument/2006/relationships/image" Target="../media/image3.emf"/><Relationship Id="rId45"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43" Type="http://schemas.openxmlformats.org/officeDocument/2006/relationships/oleObject" Target="../embeddings/oleObject5.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image" Target="../media/image2.emf"/><Relationship Id="rId46" Type="http://schemas.openxmlformats.org/officeDocument/2006/relationships/image" Target="../media/image6.emf"/><Relationship Id="rId20" Type="http://schemas.openxmlformats.org/officeDocument/2006/relationships/slideLayout" Target="../slideLayouts/slideLayout20.xml"/><Relationship Id="rId41"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spid="_x0000_s1109" name="CorelDRAW" r:id="rId35" imgW="7586640" imgH="2216160" progId="CorelDraw.Graphic.22">
                  <p:embed/>
                </p:oleObj>
              </mc:Choice>
              <mc:Fallback>
                <p:oleObj name="CorelDRAW" r:id="rId35"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6"/>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spid="_x0000_s1110" name="CorelDRAW" r:id="rId37" imgW="2717965" imgH="3481884" progId="CorelDraw.Graphic.22">
                  <p:embed/>
                </p:oleObj>
              </mc:Choice>
              <mc:Fallback>
                <p:oleObj name="CorelDRAW" r:id="rId37" imgW="2717965" imgH="3481884" progId="CorelDraw.Graphic.22">
                  <p:embed/>
                  <p:pic>
                    <p:nvPicPr>
                      <p:cNvPr id="0" name=""/>
                      <p:cNvPicPr/>
                      <p:nvPr/>
                    </p:nvPicPr>
                    <p:blipFill>
                      <a:blip r:embed="rId38"/>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spid="_x0000_s1111" name="CorelDRAW" r:id="rId39" imgW="2717965" imgH="3481884" progId="CorelDraw.Graphic.22">
                  <p:embed/>
                </p:oleObj>
              </mc:Choice>
              <mc:Fallback>
                <p:oleObj name="CorelDRAW" r:id="rId39" imgW="2717965" imgH="3481884" progId="CorelDraw.Graphic.22">
                  <p:embed/>
                  <p:pic>
                    <p:nvPicPr>
                      <p:cNvPr id="0" name=""/>
                      <p:cNvPicPr/>
                      <p:nvPr/>
                    </p:nvPicPr>
                    <p:blipFill>
                      <a:blip r:embed="rId40"/>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spid="_x0000_s1112" name="CorelDRAW" r:id="rId41" imgW="11950428" imgH="3481884" progId="CorelDraw.Graphic.22">
                  <p:embed/>
                </p:oleObj>
              </mc:Choice>
              <mc:Fallback>
                <p:oleObj name="CorelDRAW" r:id="rId41" imgW="11950428" imgH="3481884" progId="CorelDraw.Graphic.22">
                  <p:embed/>
                  <p:pic>
                    <p:nvPicPr>
                      <p:cNvPr id="0" name=""/>
                      <p:cNvPicPr/>
                      <p:nvPr/>
                    </p:nvPicPr>
                    <p:blipFill>
                      <a:blip r:embed="rId42"/>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spid="_x0000_s1113" name="CorelDRAW" r:id="rId43" imgW="1706400" imgH="670320" progId="CorelDraw.Graphic.22">
                  <p:embed/>
                </p:oleObj>
              </mc:Choice>
              <mc:Fallback>
                <p:oleObj name="CorelDRAW" r:id="rId43"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4"/>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spid="_x0000_s1114" name="CorelDRAW" r:id="rId45" imgW="4413504" imgH="1109723" progId="CorelDraw.Graphic.22">
                  <p:embed/>
                </p:oleObj>
              </mc:Choice>
              <mc:Fallback>
                <p:oleObj name="CorelDRAW" r:id="rId45"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6"/>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E6630A47-71F7-4E36-A090-A5E2D446F1AE}"/>
              </a:ext>
            </a:extLst>
          </p:cNvPr>
          <p:cNvSpPr>
            <a:spLocks noGrp="1"/>
          </p:cNvSpPr>
          <p:nvPr>
            <p:ph type="body" sz="quarter" idx="12"/>
          </p:nvPr>
        </p:nvSpPr>
        <p:spPr>
          <a:xfrm>
            <a:off x="1546860" y="3046743"/>
            <a:ext cx="5510213" cy="307777"/>
          </a:xfrm>
        </p:spPr>
        <p:txBody>
          <a:bodyPr/>
          <a:lstStyle/>
          <a:p>
            <a:r>
              <a:rPr lang="es-ES" dirty="0"/>
              <a:t>Ignacio Cabrero	</a:t>
            </a:r>
          </a:p>
        </p:txBody>
      </p:sp>
      <p:sp>
        <p:nvSpPr>
          <p:cNvPr id="10" name="Marcador de texto 3">
            <a:extLst>
              <a:ext uri="{FF2B5EF4-FFF2-40B4-BE49-F238E27FC236}">
                <a16:creationId xmlns:a16="http://schemas.microsoft.com/office/drawing/2014/main" id="{6E45DC2D-62BD-425F-BCCC-C64296B26C78}"/>
              </a:ext>
            </a:extLst>
          </p:cNvPr>
          <p:cNvSpPr>
            <a:spLocks noGrp="1"/>
          </p:cNvSpPr>
          <p:nvPr>
            <p:ph type="body" sz="quarter" idx="15"/>
          </p:nvPr>
        </p:nvSpPr>
        <p:spPr>
          <a:xfrm>
            <a:off x="1546856" y="3370401"/>
            <a:ext cx="5510213" cy="553998"/>
          </a:xfrm>
        </p:spPr>
        <p:txBody>
          <a:bodyPr/>
          <a:lstStyle/>
          <a:p>
            <a:r>
              <a:rPr lang="es-ES" dirty="0"/>
              <a:t>Consultor BI en Algoritmia8, maltratando al </a:t>
            </a:r>
            <a:r>
              <a:rPr lang="es-ES" dirty="0" err="1"/>
              <a:t>PowerBI</a:t>
            </a:r>
            <a:r>
              <a:rPr lang="es-ES" dirty="0"/>
              <a:t> desde que nació.</a:t>
            </a:r>
          </a:p>
        </p:txBody>
      </p:sp>
      <p:pic>
        <p:nvPicPr>
          <p:cNvPr id="13" name="Imagen 20">
            <a:extLst>
              <a:ext uri="{FF2B5EF4-FFF2-40B4-BE49-F238E27FC236}">
                <a16:creationId xmlns:a16="http://schemas.microsoft.com/office/drawing/2014/main" id="{80C308C8-F60C-4735-A80D-6871FEE3E5D7}"/>
              </a:ext>
            </a:extLst>
          </p:cNvPr>
          <p:cNvPicPr>
            <a:picLocks noChangeAspect="1"/>
          </p:cNvPicPr>
          <p:nvPr/>
        </p:nvPicPr>
        <p:blipFill>
          <a:blip r:embed="rId2"/>
          <a:srcRect/>
          <a:stretch/>
        </p:blipFill>
        <p:spPr>
          <a:xfrm>
            <a:off x="690520" y="2979921"/>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760730" y="3134804"/>
            <a:ext cx="6043930" cy="1107996"/>
          </a:xfrm>
        </p:spPr>
        <p:txBody>
          <a:bodyPr/>
          <a:lstStyle/>
          <a:p>
            <a:r>
              <a:rPr lang="es-ES" dirty="0" err="1"/>
              <a:t>Clustering</a:t>
            </a:r>
            <a:r>
              <a:rPr lang="es-ES" dirty="0"/>
              <a:t> básico aplicado a Negocio</a:t>
            </a:r>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p:txBody>
          <a:bodyPr/>
          <a:lstStyle/>
          <a:p>
            <a:r>
              <a:rPr lang="es-ES" dirty="0"/>
              <a:t>Ignacio Cabrero	</a:t>
            </a:r>
          </a:p>
        </p:txBody>
      </p:sp>
      <p:sp>
        <p:nvSpPr>
          <p:cNvPr id="4" name="Marcador de texto 3">
            <a:extLst>
              <a:ext uri="{FF2B5EF4-FFF2-40B4-BE49-F238E27FC236}">
                <a16:creationId xmlns:a16="http://schemas.microsoft.com/office/drawing/2014/main" id="{0F0CD8E2-9551-4F35-A624-4A9E8D9FA30D}"/>
              </a:ext>
            </a:extLst>
          </p:cNvPr>
          <p:cNvSpPr>
            <a:spLocks noGrp="1"/>
          </p:cNvSpPr>
          <p:nvPr>
            <p:ph type="body" sz="quarter" idx="15"/>
          </p:nvPr>
        </p:nvSpPr>
        <p:spPr>
          <a:xfrm>
            <a:off x="1455416" y="5053138"/>
            <a:ext cx="5510213" cy="553998"/>
          </a:xfrm>
        </p:spPr>
        <p:txBody>
          <a:bodyPr/>
          <a:lstStyle/>
          <a:p>
            <a:r>
              <a:rPr lang="es-ES" dirty="0"/>
              <a:t>Consultor BI en Algoritmia8, maltratando al </a:t>
            </a:r>
            <a:r>
              <a:rPr lang="es-ES" dirty="0" err="1"/>
              <a:t>PowerBI</a:t>
            </a:r>
            <a:r>
              <a:rPr lang="es-ES" dirty="0"/>
              <a:t> desde que nació.</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2"/>
          <a:srcRect/>
          <a:stretch/>
        </p:blipFill>
        <p:spPr>
          <a:xfrm>
            <a:off x="599080" y="4662658"/>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p:txBody>
          <a:bodyPr/>
          <a:lstStyle/>
          <a:p>
            <a:r>
              <a:rPr lang="es-ES" dirty="0" err="1"/>
              <a:t>My</a:t>
            </a:r>
            <a:r>
              <a:rPr lang="es-ES" dirty="0"/>
              <a:t> </a:t>
            </a:r>
            <a:r>
              <a:rPr lang="es-ES" dirty="0" err="1"/>
              <a:t>first</a:t>
            </a:r>
            <a:r>
              <a:rPr lang="es-ES" dirty="0"/>
              <a:t> </a:t>
            </a:r>
            <a:r>
              <a:rPr lang="es-ES" dirty="0" err="1"/>
              <a:t>section</a:t>
            </a:r>
            <a:r>
              <a:rPr lang="es-ES" dirty="0"/>
              <a:t>…</a:t>
            </a:r>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339834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54601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25988849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69290" y="1530715"/>
            <a:ext cx="6043930" cy="984885"/>
          </a:xfrm>
        </p:spPr>
        <p:txBody>
          <a:bodyPr/>
          <a:lstStyle/>
          <a:p>
            <a:r>
              <a:rPr lang="es-ES" dirty="0"/>
              <a:t>Demo: </a:t>
            </a:r>
            <a:br>
              <a:rPr lang="es-ES" dirty="0"/>
            </a:br>
            <a:r>
              <a:rPr lang="es-ES" sz="2800" b="0" dirty="0"/>
              <a:t>“</a:t>
            </a:r>
            <a:r>
              <a:rPr lang="es-ES" sz="2800" b="0" dirty="0" err="1"/>
              <a:t>Talk</a:t>
            </a:r>
            <a:r>
              <a:rPr lang="es-ES" sz="2800" b="0" dirty="0"/>
              <a:t> </a:t>
            </a:r>
            <a:r>
              <a:rPr lang="es-ES" sz="2800" b="0" dirty="0" err="1"/>
              <a:t>is</a:t>
            </a:r>
            <a:r>
              <a:rPr lang="es-ES" sz="2800" b="0" dirty="0"/>
              <a:t> </a:t>
            </a:r>
            <a:r>
              <a:rPr lang="es-ES" sz="2800" b="0" dirty="0" err="1"/>
              <a:t>cheap</a:t>
            </a:r>
            <a:r>
              <a:rPr lang="es-ES" sz="2800" b="0" dirty="0"/>
              <a:t>, show me </a:t>
            </a:r>
            <a:r>
              <a:rPr lang="es-ES" sz="2800" b="0" dirty="0" err="1"/>
              <a:t>the</a:t>
            </a:r>
            <a:r>
              <a:rPr lang="es-ES" sz="2800" b="0" dirty="0"/>
              <a:t> </a:t>
            </a:r>
            <a:r>
              <a:rPr lang="es-ES" sz="2800" b="0" dirty="0" err="1"/>
              <a:t>code</a:t>
            </a:r>
            <a:r>
              <a:rPr lang="es-ES" sz="2800" b="0" dirty="0"/>
              <a:t>”</a:t>
            </a:r>
            <a:endParaRPr lang="es-ES" b="0" dirty="0"/>
          </a:p>
        </p:txBody>
      </p:sp>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1954</TotalTime>
  <Words>64</Words>
  <Application>Microsoft Office PowerPoint</Application>
  <PresentationFormat>Widescreen</PresentationFormat>
  <Paragraphs>12</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Quicksand</vt:lpstr>
      <vt:lpstr>Arial</vt:lpstr>
      <vt:lpstr>Consolas</vt:lpstr>
      <vt:lpstr>Myriad Pro</vt:lpstr>
      <vt:lpstr>Segoe UI</vt:lpstr>
      <vt:lpstr>Lufga</vt:lpstr>
      <vt:lpstr>Wingdings</vt:lpstr>
      <vt:lpstr>White Template</vt:lpstr>
      <vt:lpstr>CorelDRAW</vt:lpstr>
      <vt:lpstr>PowerPoint Presentation</vt:lpstr>
      <vt:lpstr>Clustering básico aplicado a Negocio</vt:lpstr>
      <vt:lpstr>Sponsors</vt:lpstr>
      <vt:lpstr>My first section…</vt:lpstr>
      <vt:lpstr>Lorem ipsum</vt:lpstr>
      <vt:lpstr>Lorem ipsum</vt:lpstr>
      <vt:lpstr>Lorem ipsum</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Roberto Tejero</cp:lastModifiedBy>
  <cp:revision>80</cp:revision>
  <dcterms:created xsi:type="dcterms:W3CDTF">2019-08-09T15:41:27Z</dcterms:created>
  <dcterms:modified xsi:type="dcterms:W3CDTF">2022-03-15T07:43:02Z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